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69" r:id="rId3"/>
    <p:sldId id="257" r:id="rId4"/>
    <p:sldId id="267" r:id="rId5"/>
    <p:sldId id="268" r:id="rId6"/>
    <p:sldId id="258" r:id="rId7"/>
    <p:sldId id="263" r:id="rId8"/>
    <p:sldId id="265" r:id="rId9"/>
    <p:sldId id="262" r:id="rId10"/>
    <p:sldId id="259" r:id="rId11"/>
    <p:sldId id="264" r:id="rId12"/>
    <p:sldId id="260" r:id="rId13"/>
    <p:sldId id="261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6" autoAdjust="0"/>
    <p:restoredTop sz="94660"/>
  </p:normalViewPr>
  <p:slideViewPr>
    <p:cSldViewPr>
      <p:cViewPr varScale="1">
        <p:scale>
          <a:sx n="69" d="100"/>
          <a:sy n="69" d="100"/>
        </p:scale>
        <p:origin x="-15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4A0C6-837B-40AB-92EA-CABBF45FC956}" type="datetimeFigureOut">
              <a:rPr lang="ru-RU" smtClean="0"/>
              <a:t>03.10.2018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5410C-9EC2-4990-9653-495BED8356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245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5410C-9EC2-4990-9653-495BED83568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https://vk.com/myzeirodnoiochag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5410C-9EC2-4990-9653-495BED83568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888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Разработка маршрутов, исследование.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5410C-9EC2-4990-9653-495BED835689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789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03.10.2018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22.wdp"/><Relationship Id="rId3" Type="http://schemas.microsoft.com/office/2007/relationships/hdphoto" Target="../media/hdphoto18.wdp"/><Relationship Id="rId7" Type="http://schemas.microsoft.com/office/2007/relationships/hdphoto" Target="../media/hdphoto20.wdp"/><Relationship Id="rId12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5.jpeg"/><Relationship Id="rId5" Type="http://schemas.microsoft.com/office/2007/relationships/hdphoto" Target="../media/hdphoto19.wdp"/><Relationship Id="rId10" Type="http://schemas.openxmlformats.org/officeDocument/2006/relationships/image" Target="../media/image34.jpeg"/><Relationship Id="rId4" Type="http://schemas.openxmlformats.org/officeDocument/2006/relationships/image" Target="../media/image31.jpeg"/><Relationship Id="rId9" Type="http://schemas.microsoft.com/office/2007/relationships/hdphoto" Target="../media/hdphoto21.wdp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microsoft.com/office/2007/relationships/hdphoto" Target="../media/hdphoto23.wdp"/><Relationship Id="rId7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26.wdp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8.jpeg"/><Relationship Id="rId7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9.wdp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microsoft.com/office/2007/relationships/hdphoto" Target="../media/hdphoto10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.png"/><Relationship Id="rId3" Type="http://schemas.microsoft.com/office/2007/relationships/hdphoto" Target="../media/hdphoto11.wdp"/><Relationship Id="rId7" Type="http://schemas.openxmlformats.org/officeDocument/2006/relationships/image" Target="../media/image22.png"/><Relationship Id="rId12" Type="http://schemas.microsoft.com/office/2007/relationships/hdphoto" Target="../media/hdphoto1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4.png"/><Relationship Id="rId5" Type="http://schemas.microsoft.com/office/2007/relationships/hdphoto" Target="../media/hdphoto12.wdp"/><Relationship Id="rId10" Type="http://schemas.microsoft.com/office/2007/relationships/hdphoto" Target="../media/hdphoto14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7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476672"/>
            <a:ext cx="5472608" cy="22867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Музей-лаборатория </a:t>
            </a:r>
          </a:p>
          <a:p>
            <a:endParaRPr lang="ru-RU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ru-RU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«РОДНОЙ ОЧАГ»</a:t>
            </a:r>
            <a:endParaRPr lang="ru-RU" sz="4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C:\Users\Сергей\Downloads\Александра\myzeirodnoiochag (2)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327" y="6326376"/>
            <a:ext cx="2895206" cy="36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DCIM\Camera\IMG_20180411_0447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1932911"/>
            <a:ext cx="2789662" cy="3885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6359" y="4941168"/>
            <a:ext cx="34445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МАОУ </a:t>
            </a:r>
            <a:r>
              <a:rPr lang="ru-RU" sz="2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ООШкола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№ 30</a:t>
            </a:r>
          </a:p>
          <a:p>
            <a:pPr algn="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п. Большой Исток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85825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DCIM\Camera\IMG_20170603_17400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4662" y="3789040"/>
            <a:ext cx="1534923" cy="2092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DCIM\Camera\IMG_20170603_10575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4803" y="1412776"/>
            <a:ext cx="2808312" cy="3744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DCIM\Camera\IMG_20170612_13340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0" b="89890" l="0" r="89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15131">
            <a:off x="954150" y="4801060"/>
            <a:ext cx="1848205" cy="1386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7" y="274003"/>
            <a:ext cx="75608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Мастер-классы в Арамиле 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 Сельском привозе</a:t>
            </a:r>
            <a:endParaRPr lang="ru-RU" sz="3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7" name="Picture 9" descr="E:\DCIM\Camera\IMG_20171008_134441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7858" y="4297130"/>
            <a:ext cx="1478000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:\DCIM\Camera\IMG_20171008_131542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24" y="1412776"/>
            <a:ext cx="2555776" cy="3407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CIM\Camera\IMG_20151003_164336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8232" y="1412776"/>
            <a:ext cx="2977227" cy="2232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DCIM\Camera\IMG_20170603_171854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8333" l="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14586">
            <a:off x="7041629" y="4919708"/>
            <a:ext cx="1623701" cy="1217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Сергей\Downloads\Александра\myzeirodnoiochag (2)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327" y="6326376"/>
            <a:ext cx="2895206" cy="36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98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116632"/>
            <a:ext cx="7486677" cy="1928881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РАБОТА в ФОНДЕ:</a:t>
            </a:r>
            <a:br>
              <a:rPr lang="ru-RU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ru-RU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копирование, чистка и консервация </a:t>
            </a:r>
            <a:r>
              <a:rPr lang="ru-RU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/>
            </a:r>
            <a:br>
              <a:rPr lang="ru-RU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прялок с урало-сибирской росписью</a:t>
            </a:r>
            <a:endParaRPr lang="ru-RU" sz="44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7170" name="Picture 2" descr="E:\DCIM\Camera\IMG_20170702_165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865" y="2420888"/>
            <a:ext cx="2756587" cy="3675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DCIM\Camera\IMG_20170703_191038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6281" y="2420888"/>
            <a:ext cx="2481943" cy="3713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DCIM\Camera\IMG_20170702_18091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5928" y="5028296"/>
            <a:ext cx="1946568" cy="1459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DCIM\Camera\IMG_20170702_16534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2420888"/>
            <a:ext cx="1897940" cy="2530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9452" y="6350564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833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856"/>
            <a:ext cx="7992888" cy="15289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Этнологическая экспедиция. </a:t>
            </a:r>
            <a:b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ru-RU" sz="49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деревня Становая 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3074" name="Picture 2" descr="E:\DCIM\Camera\IMG_20170319_200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147239" cy="3110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CIM\Camera\IMG_20170319_20054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2088232" cy="2330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DCIM\Camera\IMG_20170319_2001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6" b="89602" l="166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3414004"/>
            <a:ext cx="4065235" cy="2912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Сергей\Downloads\Александра\myzeirodnoiochag (2)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327" y="6326376"/>
            <a:ext cx="2895206" cy="36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127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58195"/>
            <a:ext cx="7560840" cy="2594742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0070C0"/>
                </a:solidFill>
                <a:latin typeface="+mn-lt"/>
              </a:rPr>
              <a:t>Туристические экспедиции: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+mn-lt"/>
              </a:rPr>
            </a:br>
            <a:r>
              <a:rPr lang="ru-RU" sz="3100" b="1" dirty="0" smtClean="0">
                <a:solidFill>
                  <a:srgbClr val="0070C0"/>
                </a:solidFill>
                <a:latin typeface="+mn-lt"/>
              </a:rPr>
              <a:t>Верхний Таганай, гора Круглица 09.2017г.</a:t>
            </a:r>
            <a:br>
              <a:rPr lang="ru-RU" sz="3100" b="1" dirty="0" smtClean="0">
                <a:solidFill>
                  <a:srgbClr val="0070C0"/>
                </a:solidFill>
                <a:latin typeface="+mn-lt"/>
              </a:rPr>
            </a:br>
            <a:r>
              <a:rPr lang="ru-RU" sz="3100" b="1" dirty="0" smtClean="0">
                <a:solidFill>
                  <a:srgbClr val="0070C0"/>
                </a:solidFill>
                <a:latin typeface="+mn-lt"/>
              </a:rPr>
              <a:t>Шарташские Каменные Палатки, </a:t>
            </a:r>
            <a:br>
              <a:rPr lang="ru-RU" sz="3100" b="1" dirty="0" smtClean="0">
                <a:solidFill>
                  <a:srgbClr val="0070C0"/>
                </a:solidFill>
                <a:latin typeface="+mn-lt"/>
              </a:rPr>
            </a:br>
            <a:r>
              <a:rPr lang="ru-RU" sz="3100" b="1" dirty="0" smtClean="0">
                <a:solidFill>
                  <a:srgbClr val="0070C0"/>
                </a:solidFill>
                <a:latin typeface="+mn-lt"/>
              </a:rPr>
              <a:t>Большеистокские Каменные Палатки.</a:t>
            </a:r>
            <a:br>
              <a:rPr lang="ru-RU" sz="3100" b="1" dirty="0" smtClean="0">
                <a:solidFill>
                  <a:srgbClr val="0070C0"/>
                </a:solidFill>
                <a:latin typeface="+mn-lt"/>
              </a:rPr>
            </a:br>
            <a:endParaRPr lang="ru-RU" sz="36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098" name="Picture 2" descr="E:\DCIM\Camera\IMG_20170416_1202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07904" y="4717207"/>
            <a:ext cx="2448098" cy="1837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CIM\Camera\IMG_20170611_12020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3268664"/>
            <a:ext cx="2464242" cy="3285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DCIM\Camera\IMG_20170902_10232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521872"/>
            <a:ext cx="3024336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Сергей\Pictures\Наши на Шарташе\post-2749-124075162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5913" y="2939664"/>
            <a:ext cx="2131241" cy="1598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1628800"/>
            <a:ext cx="1424554" cy="1424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-99392"/>
            <a:ext cx="3799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 р а е с о з е р ц а н и е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13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212365"/>
            <a:ext cx="4043542" cy="2810648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+mn-lt"/>
              </a:rPr>
              <a:t>Исследование архитектурных особенностей церкви в д. </a:t>
            </a:r>
            <a:r>
              <a:rPr lang="ru-RU" sz="2400" dirty="0" err="1" smtClean="0">
                <a:latin typeface="+mn-lt"/>
              </a:rPr>
              <a:t>Нечкино</a:t>
            </a:r>
            <a:r>
              <a:rPr lang="ru-RU" sz="2400" dirty="0" smtClean="0">
                <a:latin typeface="+mn-lt"/>
              </a:rPr>
              <a:t>, Удмуртия (</a:t>
            </a:r>
            <a:r>
              <a:rPr lang="ru-RU" sz="2400" dirty="0" err="1" smtClean="0">
                <a:latin typeface="+mn-lt"/>
              </a:rPr>
              <a:t>рр</a:t>
            </a:r>
            <a:r>
              <a:rPr lang="ru-RU" sz="2400" dirty="0" smtClean="0">
                <a:latin typeface="+mn-lt"/>
              </a:rPr>
              <a:t>).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Культурологический проект 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«расписной ДОМ ЕДИНОРОГА»</a:t>
            </a:r>
            <a:endParaRPr lang="ru-RU" sz="2400" dirty="0">
              <a:latin typeface="+mn-lt"/>
            </a:endParaRPr>
          </a:p>
        </p:txBody>
      </p:sp>
      <p:pic>
        <p:nvPicPr>
          <p:cNvPr id="4" name="Picture 2" descr="C:\Users\Сергей\Downloads\Александра\myzeirodnoiochag (2)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327" y="6326376"/>
            <a:ext cx="2895206" cy="36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87824" y="-27384"/>
            <a:ext cx="3799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К р а е с о з е р ц а н и е</a:t>
            </a:r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9" y="577137"/>
            <a:ext cx="3114359" cy="243254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321" y="559412"/>
            <a:ext cx="2970212" cy="245027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559411"/>
            <a:ext cx="2970213" cy="245027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3182518"/>
            <a:ext cx="1481968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3807" y="4808200"/>
            <a:ext cx="1646625" cy="1232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9427" y="3645024"/>
            <a:ext cx="1736902" cy="1945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94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ергей\Downloads\Александра\myzeirodnoiochag (2)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327" y="6326376"/>
            <a:ext cx="2895206" cy="36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543800" cy="9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E:\DCIM\Camera\IMG_20180411_05020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910058" cy="5182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449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ергей\Downloads\Александра\myzeirodnoiochag (2)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327" y="6326376"/>
            <a:ext cx="2895206" cy="36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E:\DCIM\Camera\IMG_20180411_05164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1236304"/>
            <a:ext cx="3985415" cy="4425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DCIM\Camera\IMG_20180411_05275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236304"/>
            <a:ext cx="3240360" cy="4424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543800" cy="9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71253" y="5764614"/>
            <a:ext cx="5411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КОЛЛЕКЦИЯ  РУХЛЯДИ/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ПОСЛЕДНИЕ ПОСТУПЛЕНИЯ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82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ергей\Downloads\Александра\myzeirodnoiochag (2)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327" y="6326376"/>
            <a:ext cx="2895206" cy="36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E:\DCIM\Camera\IMG_20180411_04565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200800" cy="5113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543800" cy="9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E:\DCIM\Camera\IMG_20180411_050848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419" y="2924944"/>
            <a:ext cx="1152128" cy="2906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DCIM\Camera\IMG_20180411_051705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1340768"/>
            <a:ext cx="1310027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919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632848" cy="72008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МУЗЕЙ – КЛАСС/ </a:t>
            </a:r>
            <a:r>
              <a:rPr lang="ru-RU" sz="36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ЭКСПОЗИЦИЯ</a:t>
            </a:r>
            <a:endParaRPr lang="ru-RU" sz="3600" i="1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8194" name="Picture 2" descr="E:\DCIM\Camera\IMG_20180411_04552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6256" y="1002565"/>
            <a:ext cx="4008192" cy="5223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DCIM\Camera\IMG_20180411_04575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1030016"/>
            <a:ext cx="3600400" cy="5196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Сергей\Downloads\Александра\myzeirodnoiochag (2)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327" y="6326376"/>
            <a:ext cx="2895206" cy="36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726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662194" cy="922114"/>
          </a:xfrm>
        </p:spPr>
        <p:txBody>
          <a:bodyPr>
            <a:noAutofit/>
          </a:bodyPr>
          <a:lstStyle/>
          <a:p>
            <a:pPr algn="l"/>
            <a:r>
              <a:rPr lang="en-US" sz="6000" b="1" dirty="0" smtClean="0">
                <a:solidFill>
                  <a:srgbClr val="0070C0"/>
                </a:solidFill>
                <a:latin typeface="+mn-lt"/>
              </a:rPr>
              <a:t>vk.</a:t>
            </a:r>
            <a:r>
              <a:rPr lang="ru-RU" sz="3200" b="1" dirty="0" smtClean="0">
                <a:solidFill>
                  <a:srgbClr val="0070C0"/>
                </a:solidFill>
                <a:latin typeface="+mn-lt"/>
              </a:rPr>
              <a:t>оцифровка фотографий</a:t>
            </a:r>
            <a:endParaRPr lang="ru-RU" sz="32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44310"/>
            <a:ext cx="6764367" cy="5472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7081" y="4437112"/>
            <a:ext cx="3103490" cy="1224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4420" y="5805264"/>
            <a:ext cx="3076151" cy="875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3714" y="1628800"/>
            <a:ext cx="3076151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7081" y="116632"/>
            <a:ext cx="3092784" cy="1364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4827" y="3089098"/>
            <a:ext cx="3089198" cy="1203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 descr="C:\Users\Сергей\Downloads\Александра\myzeirodnoiochag (2)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116632"/>
            <a:ext cx="2895206" cy="365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756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CIM\Camera\IMG_20170623_19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588" y="1484784"/>
            <a:ext cx="2709524" cy="2032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4898" y="44624"/>
            <a:ext cx="73741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Урало-сибирская роспись</a:t>
            </a:r>
          </a:p>
        </p:txBody>
      </p:sp>
      <p:pic>
        <p:nvPicPr>
          <p:cNvPr id="6148" name="Picture 4" descr="E:\DCIM\Camera\IMG_20180409_02365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1639" y="3645024"/>
            <a:ext cx="2952328" cy="24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DCIM\Camera\IMG_20180409_02355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645023"/>
            <a:ext cx="1807653" cy="2460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DCIM\Camera\IMG_20170714_001033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902" y="988506"/>
            <a:ext cx="877127" cy="992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902" y="2132856"/>
            <a:ext cx="2063882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E:\DCIM\Camera\IMG_20180411_053510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7720" y="1484785"/>
            <a:ext cx="3005011" cy="4620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31157" y="875621"/>
            <a:ext cx="6221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Мастер-классы в музее с 1 по 6 класс</a:t>
            </a:r>
            <a:endParaRPr lang="ru-RU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2" descr="C:\Users\Сергей\Downloads\Александра\myzeirodnoiochag (2)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8962" y="6324941"/>
            <a:ext cx="2895206" cy="36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1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CIM\Camera\IMG_20180411_0453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1441288"/>
            <a:ext cx="3064718" cy="4684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6930" y="1508105"/>
            <a:ext cx="3333584" cy="460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9859" y="0"/>
            <a:ext cx="766062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Школьные выставки</a:t>
            </a:r>
          </a:p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2017-2018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г.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Picture 2" descr="C:\Users\Сергей\Downloads\Александра\myzeirodnoiochag (2)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327" y="6326376"/>
            <a:ext cx="2895206" cy="36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39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6853808" cy="21602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Мастер-классы с </a:t>
            </a:r>
            <a:r>
              <a:rPr lang="ru-RU" sz="53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клубами поселка 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Большой Исток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5123" name="Picture 3" descr="E:\DCIM\Camera\IMG_20170609_1920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1960" y="2204864"/>
            <a:ext cx="2763950" cy="3685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DCIM\Camera\IMG_20141109_16472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793" y="2795347"/>
            <a:ext cx="3816423" cy="2862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04544">
            <a:off x="7230694" y="796275"/>
            <a:ext cx="1220851" cy="1577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Сергей\Downloads\Александра\myzeirodnoiochag (2)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327" y="6326376"/>
            <a:ext cx="2895206" cy="36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6546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673</TotalTime>
  <Words>114</Words>
  <Application>Microsoft Office PowerPoint</Application>
  <PresentationFormat>Экран (4:3)</PresentationFormat>
  <Paragraphs>26</Paragraphs>
  <Slides>14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NewsPrint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МУЗЕЙ – КЛАСС/ ЭКСПОЗИЦИЯ</vt:lpstr>
      <vt:lpstr>vk.оцифровка фотографий</vt:lpstr>
      <vt:lpstr>Презентация PowerPoint</vt:lpstr>
      <vt:lpstr>Презентация PowerPoint</vt:lpstr>
      <vt:lpstr>Мастер-классы с клубами поселка Большой Исток</vt:lpstr>
      <vt:lpstr>Презентация PowerPoint</vt:lpstr>
      <vt:lpstr>РАБОТА в ФОНДЕ: копирование, чистка и консервация  прялок с урало-сибирской росписью</vt:lpstr>
      <vt:lpstr>Этнологическая экспедиция.  деревня Становая </vt:lpstr>
      <vt:lpstr>Туристические экспедиции: Верхний Таганай, гора Круглица 09.2017г. Шарташские Каменные Палатки,  Большеистокские Каменные Палатки. </vt:lpstr>
      <vt:lpstr>Исследование архитектурных особенностей церкви в д. Нечкино, Удмуртия (рр). Культурологический проект  «расписной ДОМ ЕДИНОРОГА»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student</cp:lastModifiedBy>
  <cp:revision>34</cp:revision>
  <dcterms:created xsi:type="dcterms:W3CDTF">2018-04-11T14:39:38Z</dcterms:created>
  <dcterms:modified xsi:type="dcterms:W3CDTF">2018-10-03T08:54:01Z</dcterms:modified>
  <cp:contentStatus/>
</cp:coreProperties>
</file>